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</p:sldIdLst>
  <p:sldSz cx="9144000" cy="5143500" type="screen16x9"/>
  <p:notesSz cx="6858000" cy="9144000"/>
  <p:embeddedFontLst>
    <p:embeddedFont>
      <p:font typeface="Roboto Slab" panose="020B0604020202020204" charset="0"/>
      <p:regular r:id="rId10"/>
      <p:bold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5f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3df4ea0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3df4ea02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3df4ea02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3df4ea02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3df4ea0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3df4ea0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s-ljubescica.skole.hr/skola/knjizni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report by Your Name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905625" y="3736675"/>
            <a:ext cx="26442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OŠ Ljubešćica, travanj 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202</a:t>
            </a:r>
            <a:r>
              <a:rPr lang="hr-HR" dirty="0" smtClean="0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Ivana Nogić, knjižničarka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02" y="389348"/>
            <a:ext cx="5016928" cy="3271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455700" y="2978000"/>
            <a:ext cx="8232600" cy="15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n" sz="2400" b="1" dirty="0">
                <a:solidFill>
                  <a:srgbClr val="FFFF00"/>
                </a:solidFill>
              </a:rPr>
              <a:t>Noć knjige </a:t>
            </a:r>
            <a:r>
              <a:rPr lang="en" sz="2400" b="1" dirty="0" smtClean="0">
                <a:solidFill>
                  <a:srgbClr val="FFFF00"/>
                </a:solidFill>
              </a:rPr>
              <a:t>202</a:t>
            </a:r>
            <a:r>
              <a:rPr lang="hr-HR" sz="2400" b="1" dirty="0" smtClean="0">
                <a:solidFill>
                  <a:srgbClr val="FFFF00"/>
                </a:solidFill>
              </a:rPr>
              <a:t>1</a:t>
            </a:r>
            <a:r>
              <a:rPr lang="en" sz="2400" b="1" dirty="0" smtClean="0">
                <a:solidFill>
                  <a:srgbClr val="FFFF00"/>
                </a:solidFill>
              </a:rPr>
              <a:t>. </a:t>
            </a:r>
            <a:r>
              <a:rPr lang="hr-HR" sz="2400" b="1" dirty="0" smtClean="0">
                <a:solidFill>
                  <a:srgbClr val="FFFF00"/>
                </a:solidFill>
              </a:rPr>
              <a:t>obilježava se desetu godinu zaredom!</a:t>
            </a:r>
            <a:endParaRPr sz="2400" b="1" dirty="0">
              <a:solidFill>
                <a:srgbClr val="FFFF0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0" y="0"/>
            <a:ext cx="5917915" cy="3328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87900" y="330650"/>
            <a:ext cx="8368200" cy="40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00"/>
                </a:solidFill>
              </a:rPr>
              <a:t> U “NOĆI KNJIGE”</a:t>
            </a:r>
            <a:endParaRPr sz="3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obilježavamo: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Char char="★"/>
            </a:pPr>
            <a:r>
              <a:rPr lang="en" sz="2600">
                <a:solidFill>
                  <a:srgbClr val="FFFF00"/>
                </a:solidFill>
              </a:rPr>
              <a:t>Dan hrvatske knjige - 22. travnja</a:t>
            </a:r>
            <a:endParaRPr sz="2600">
              <a:solidFill>
                <a:srgbClr val="FFFF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Char char="★"/>
            </a:pPr>
            <a:r>
              <a:rPr lang="en" sz="2600">
                <a:solidFill>
                  <a:srgbClr val="FFFF00"/>
                </a:solidFill>
              </a:rPr>
              <a:t>Svjetski dan knjige i autorskih prava - 23. travnja.</a:t>
            </a:r>
            <a:endParaRPr sz="26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600" y="512950"/>
            <a:ext cx="2076525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ZAŠTO DAN HRVATSKE KNJIGE BAŠ 22. travnja?</a:t>
            </a:r>
            <a:endParaRPr sz="270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899" y="1489825"/>
            <a:ext cx="5002457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Dan hrvatske knjige</a:t>
            </a:r>
            <a:r>
              <a:rPr lang="en" sz="1900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 obilježava se </a:t>
            </a:r>
            <a:r>
              <a:rPr lang="en" sz="1900" b="1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22. travnja</a:t>
            </a:r>
            <a:r>
              <a:rPr lang="en" sz="1900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 odlukom Hrvatskog sabora iz 1996. godine, a u spomen na našeg književnika </a:t>
            </a:r>
            <a:r>
              <a:rPr lang="en" sz="1900" b="1" dirty="0">
                <a:solidFill>
                  <a:schemeClr val="accent6">
                    <a:lumMod val="75000"/>
                  </a:schemeClr>
                </a:solidFill>
                <a:latin typeface="Roboto Slab"/>
                <a:ea typeface="Roboto Slab"/>
                <a:cs typeface="Roboto Slab"/>
                <a:sym typeface="Roboto Slab"/>
              </a:rPr>
              <a:t>Marka Marulića, </a:t>
            </a:r>
            <a:r>
              <a:rPr lang="en" sz="1900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koji je toga dana 1501. godine </a:t>
            </a:r>
            <a:r>
              <a:rPr lang="en" sz="19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dovršio </a:t>
            </a:r>
            <a:r>
              <a:rPr lang="en" sz="1900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svoje djelo “Judita</a:t>
            </a:r>
            <a:r>
              <a:rPr lang="en" sz="19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”</a:t>
            </a:r>
            <a:r>
              <a:rPr lang="hr-HR" sz="19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„Judita” je izdana prije točno 500 godina – davne 1521.</a:t>
            </a:r>
            <a:endParaRPr sz="1900" dirty="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54" y="1144125"/>
            <a:ext cx="2824749" cy="35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MARKO MARULIĆ</a:t>
            </a:r>
            <a:endParaRPr sz="290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899" y="1376809"/>
            <a:ext cx="7636217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hr-HR" sz="1900" b="1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Time je Marko Marulić stekao titulu “oca hrvatske književnosti”!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A </a:t>
            </a:r>
            <a:r>
              <a:rPr lang="en" sz="1900" b="1" dirty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našao se i na novčanici od 500 kuna!</a:t>
            </a:r>
            <a:endParaRPr sz="2600" dirty="0">
              <a:solidFill>
                <a:srgbClr val="C9DAF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185" y="2458323"/>
            <a:ext cx="5126250" cy="24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618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ZAŠTO SVJETSKI DAN KNJIGE I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AUTORSKIH PRAVA BAŠ 23. travnja?</a:t>
            </a:r>
            <a:endParaRPr sz="280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87899" y="1489825"/>
            <a:ext cx="5581385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Svjetski dan knjige i autorskih prava</a:t>
            </a:r>
            <a:r>
              <a:rPr lang="en" sz="19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obilježava se </a:t>
            </a:r>
            <a:r>
              <a:rPr lang="en" sz="19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23. travnja,</a:t>
            </a:r>
            <a:r>
              <a:rPr lang="en" sz="19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 proglašen je 1995. godine na Glavnoj skupštini UNESCO-a. Toga dana 1616. godine umrli su veliki svjetski književnici </a:t>
            </a:r>
            <a:r>
              <a:rPr lang="en" sz="19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Miguel de Cervantes </a:t>
            </a:r>
            <a:r>
              <a:rPr lang="en" sz="19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" sz="19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William Shakespeare</a:t>
            </a:r>
            <a:r>
              <a:rPr lang="en" sz="19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Obilježavajući Svjetski dan knjige i autorskih prava, UNESCO poziva sve ljude da promiču knjigu, čitanje i izdavaštvo, uz zaštitu autorskih prava.</a:t>
            </a:r>
            <a:endParaRPr sz="19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075" y="271825"/>
            <a:ext cx="1478826" cy="114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575" y="1304775"/>
            <a:ext cx="2360707" cy="3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811658" y="3708971"/>
            <a:ext cx="6852863" cy="10236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400" dirty="0">
                <a:hlinkClick r:id="rId3"/>
              </a:rPr>
              <a:t>http://</a:t>
            </a:r>
            <a:r>
              <a:rPr lang="hr-HR" sz="1400" dirty="0" smtClean="0">
                <a:hlinkClick r:id="rId3"/>
              </a:rPr>
              <a:t>os-ljubescica.skole.hr/skola/knjiznica</a:t>
            </a:r>
            <a:r>
              <a:rPr lang="hr-HR" sz="1400" dirty="0" smtClean="0"/>
              <a:t> </a:t>
            </a:r>
            <a:br>
              <a:rPr lang="hr-HR" sz="1400" dirty="0" smtClean="0"/>
            </a:b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>
                <a:solidFill>
                  <a:schemeClr val="accent6"/>
                </a:solidFill>
              </a:rPr>
              <a:t>Slobodno zavirite u knjižnicu naše škole i pronađite nešto za sebe!</a:t>
            </a:r>
            <a:br>
              <a:rPr lang="hr-HR" sz="1400" dirty="0" smtClean="0">
                <a:solidFill>
                  <a:schemeClr val="accent6"/>
                </a:solidFill>
              </a:rPr>
            </a:br>
            <a:endParaRPr sz="1400"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/>
                </a:solidFill>
              </a:rPr>
              <a:t>HVALA NA </a:t>
            </a:r>
            <a:r>
              <a:rPr lang="en" sz="2400" dirty="0" smtClean="0">
                <a:solidFill>
                  <a:schemeClr val="accent6"/>
                </a:solidFill>
              </a:rPr>
              <a:t>PAŽNJI!</a:t>
            </a:r>
            <a:endParaRPr sz="2400" dirty="0">
              <a:solidFill>
                <a:schemeClr val="accent6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71" y="245509"/>
            <a:ext cx="4616236" cy="3010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219</Words>
  <Application>Microsoft Office PowerPoint</Application>
  <PresentationFormat>Prikaz na zaslonu (16:9)</PresentationFormat>
  <Paragraphs>22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Roboto Slab</vt:lpstr>
      <vt:lpstr>Roboto</vt:lpstr>
      <vt:lpstr>Arial</vt:lpstr>
      <vt:lpstr>Marina</vt:lpstr>
      <vt:lpstr>Book Title</vt:lpstr>
      <vt:lpstr>PowerPoint prezentacija</vt:lpstr>
      <vt:lpstr> U “NOĆI KNJIGE”  obilježavamo:  Dan hrvatske knjige - 22. travnja Svjetski dan knjige i autorskih prava - 23. travnja.  </vt:lpstr>
      <vt:lpstr>ZAŠTO DAN HRVATSKE KNJIGE BAŠ 22. travnja?</vt:lpstr>
      <vt:lpstr>MARKO MARULIĆ</vt:lpstr>
      <vt:lpstr>ZAŠTO SVJETSKI DAN KNJIGE I  AUTORSKIH PRAVA BAŠ 23. travnja?</vt:lpstr>
      <vt:lpstr>http://os-ljubescica.skole.hr/skola/knjiznica   Slobodno zavirite u knjižnicu naše škole i pronađite nešto za sebe! 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Title</dc:title>
  <dc:creator>Ivana</dc:creator>
  <cp:lastModifiedBy>Ivana Nogić</cp:lastModifiedBy>
  <cp:revision>4</cp:revision>
  <dcterms:modified xsi:type="dcterms:W3CDTF">2021-04-21T17:05:27Z</dcterms:modified>
</cp:coreProperties>
</file>